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6FEB-8E2B-834A-BB99-E65B2EB64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2040E-EEBD-FD48-80A9-E434BE9F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3D4C-2153-7F49-A594-AC883E7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F1131-C6B0-FA44-AE4E-9FA95407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DCF5-93F1-474D-854D-61D55D0C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192C-E410-DF41-A11D-9B21CC54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ADAF3-09A4-6B41-835A-76C5A27E9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14A1-0358-1144-B383-66B650C9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296C5-41DE-1A43-9F0E-79E0A06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E6E0-EA3C-EA4B-9488-39FD91A6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9D87D-A562-F645-98ED-EEB4DFC83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F222C-766B-8242-B798-AD43ABC89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69B9F-6765-0242-952B-7E04C1B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5FDD-93B4-7443-8FC7-70ED083E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2D50-407D-8D4A-8531-06023F6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D197-82A1-FD48-93F3-3EA8D434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1D02-11F7-E542-A503-3DFB265B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8A9C-5F3E-454E-9082-9A66A72D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53EC9-45AA-2F44-A67C-1A505E27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E2AD9-CFDA-6D45-B465-990C165A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BA55-1F3F-9849-BDFA-82564B11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B9D4-0932-2743-9AC3-BB7CA20E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6B4A-79CC-6A49-BF24-E4A7481B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B35-CB44-4348-AE92-BE08E672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A0D1-A93C-3143-B56E-BEE6EE7F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430C-00FC-7F49-A9E4-18E7BD1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B088-87B6-DC44-870F-6725D811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40EC1-87B8-7E49-817E-BF43DB5C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44B7-2170-E446-BDC6-9F3A5126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C1C77-770D-7845-A7EB-33CA91B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15899-A810-834D-B3D3-76ECD862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0E6D-90E0-8C4B-B364-A4005812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0DD5-DB6C-A948-887C-1FF5F01D6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78DBA-0EB2-2841-A485-C0ABD5C8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03B7E-B55E-C145-B737-35954FA6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3FB2D-FB9C-C743-8887-627EE4D32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6F58B-D41F-7F4F-863B-A48ABB82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CE95B-E9B7-294E-92EF-A82D66CD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BB22-2EC8-CC46-A529-5AA7CF28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970C-7653-9448-9BD5-2F8EB9CA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0214E-D2AA-504A-8E1B-ACE18FD9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B12C2-14D1-C44F-8E58-BD43D381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874F8-64E0-754E-A56B-4861814E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61417-571F-D94B-8FA9-E64E2E86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934E1-BEF1-854D-AFE8-91A6EF96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C3022-1CFE-0447-93D4-C55F5233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27CD-680E-F34D-81C9-66FA48CA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391E-DD64-FF42-8873-BA55F75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FD1F1-4579-6E4D-B353-4EA0D898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AE7B8-BCEF-F547-B862-CE1BBA72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EE36A-27E2-5545-9039-DD1CDFFA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7FDB-910A-1E48-830A-9BA2E748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1774-E74C-9B49-9218-34FF158E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54CE3-AF8A-9647-9A23-14FDFD573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423F1-18FF-D940-9C12-9CAC65497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D936F-63C6-4642-8D9D-9EE376F8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AFEE5-2B0A-2E4B-A654-3171D1E0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0A4E0-699A-1E43-86BC-3C7393DD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B116-68E7-BF44-9638-587AECB6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AE4B-A63D-3A43-B347-AD816F4A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ECCA-7462-2E4F-947E-05A0E6297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B912-9A33-794F-A6D9-DA799EFFFBE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B9AEC-FACA-A044-984B-2CB731701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A2405-2207-1D44-B2D5-E8DCE3F74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90C6-BA92-6647-A8BC-43F58CB14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1E65A-D666-A14A-8669-B5CB03EBD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3_Pemegang saham memberikan kuasa kepada partisipan KSEI.mp4" descr="03_Pemegang saham memberikan kuasa kepada partisipan KSEI.mp4">
            <a:hlinkClick r:id="" action="ppaction://media"/>
            <a:extLst>
              <a:ext uri="{FF2B5EF4-FFF2-40B4-BE49-F238E27FC236}">
                <a16:creationId xmlns:a16="http://schemas.microsoft.com/office/drawing/2014/main" id="{E2EE57DC-C22D-7946-B31E-658FF625C9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Surya</dc:creator>
  <cp:lastModifiedBy>Haslinda Malik</cp:lastModifiedBy>
  <cp:revision>1</cp:revision>
  <dcterms:created xsi:type="dcterms:W3CDTF">2021-07-14T07:25:16Z</dcterms:created>
  <dcterms:modified xsi:type="dcterms:W3CDTF">2022-06-03T01:57:37Z</dcterms:modified>
</cp:coreProperties>
</file>